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449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35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553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645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473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547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15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579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384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15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875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SQJL_enPL897PL897&amp;sxsrf=ALeKk02Znuz21Pp5fx354vk2HP1W_JVjBw:1591639795157&amp;q=Pary%C5%BC&amp;stick=H4sIAAAAAAAAAOPgE-LUz9U3MCkzS85V4gAxTQtLsrTEspOt9AtS8wtyUoFUUXF-nlVSflHeIla2gMSiyqN7drAyAgB43CseOwAAAA&amp;sa=X&amp;ved=2ahUKEwiA2Oak6PLpAhW7AhAIHWSOC40QmxMoATAWegQIBRAD" TargetMode="External"/><Relationship Id="rId2" Type="http://schemas.openxmlformats.org/officeDocument/2006/relationships/hyperlink" Target="https://www.google.com/search?rlz=1C1SQJL_enPL897PL897&amp;sxsrf=ALeKk02Znuz21Pp5fx354vk2HP1W_JVjBw:1591639795157&amp;q=wojciech+kossak+data+i+miejsce+urodzenia&amp;stick=H4sIAAAAAAAAAOPgE-LUz9U3MCkzS87VEstOttIvSM0vyEkFUkXF-XlWSflFeYtYNcrzs5IzU5MzFLLzi4sTsxVSEksSFTIVcjNTs4qTUxVKi_JTqlLzMhMBqVX1flAAAAA&amp;sa=X&amp;ved=2ahUKEwiA2Oak6PLpAhW7AhAIHWSOC40Q6BMoADAWegQIBRAC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m/search?rlz=1C1SQJL_enPL897PL897&amp;sxsrf=ALeKk02Znuz21Pp5fx354vk2HP1W_JVjBw:1591639795157&amp;q=cracow&amp;stick=H4sIAAAAAAAAAOPgE-LUz9U3MCkzS85V4gAzLQ0rteSzk630C1LzC3JS9VNSk1MTi1NT4gtSi4rz86xSMlNTFrGyJRclJueX72BlBAA6fAOdRAAAAA&amp;sa=X&amp;ved=2ahUKEwiA2Oak6PLpAhW7AhAIHWSOC40QmxMoATAXegQICRAD" TargetMode="External"/><Relationship Id="rId4" Type="http://schemas.openxmlformats.org/officeDocument/2006/relationships/hyperlink" Target="https://www.google.com/search?rlz=1C1SQJL_enPL897PL897&amp;sxsrf=ALeKk02Znuz21Pp5fx354vk2HP1W_JVjBw:1591639795157&amp;q=wojciech+kossak+data+i+miejsce+%C5%9Bmierci&amp;stick=H4sIAAAAAAAAAOPgE-LUz9U3MCkzS87Vks9OttIvSM0vyEnVT0lNTk0sTk2JL0gtKs7Ps0rJTE1ZxKpenp-VnJmanKGQnV9cnJitkJJYkqiQqZCbmZpVnJyqcHQ2kFWUnAkArDy3J1gAAAA&amp;sa=X&amp;ved=2ahUKEwiA2Oak6PLpAhW7AhAIHWSOC40Q6BMoADAXegQICRA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I_Liceum_Og%C3%B3lnokszta%C5%82c%C4%85ce_im._Bart%C5%82omieja_Nowodworskiego_w_Krakowie" TargetMode="External"/><Relationship Id="rId2" Type="http://schemas.openxmlformats.org/officeDocument/2006/relationships/hyperlink" Target="https://pl.wikipedia.org/wiki/Plac_Trzech_Krzy%C5%BCy_w_Warszaw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DCD36-593E-4481-9DA2-E41D08C1E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" dirty="0"/>
              <a:t>Prezentacja-W. Kossak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954991-DE08-4F62-B9A2-4834780B1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" sz="2400" dirty="0"/>
              <a:t>Dominika Żółtak, Karolina Irzyk, Zofia Zabiegała, Kinga Badowska, Kamil Nowak (VID)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33899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F73A8-8D54-4C99-8022-02861A41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Wojciech </a:t>
            </a:r>
            <a:r>
              <a:rPr lang="pl-PL" sz="2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kossak</a:t>
            </a:r>
            <a:r>
              <a:rPr lang="pl-PL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namalował wiele obrazów co świadczy o tym że kochał to robić i wykazywał się wielką kreatywnością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14B71-484F-4650-B8A1-647537D7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183E77-9410-43BB-9AC0-72FE7DF9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674" y="1037101"/>
            <a:ext cx="3929418" cy="47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75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59D4A-6392-4093-AE7A-125667EE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MAMY NADZIEJE ŻE SIĘ PODOBAŁO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A9201-7E38-40F8-B72D-C89D4048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499CAB-352E-41DC-B898-4C48A81C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221" y="1361065"/>
            <a:ext cx="6285099" cy="41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CAD505-4684-42BB-A0F4-6BF76F4E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Biografia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A7472-08B5-4C17-9F6D-846277FF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Wojciech Horacy Kossak herbu Kos – polski malarz, przedstawiciel nurtu malarstwa o tematyce historycznej i batalistycznej. Autor wielu obrazów przedstawiających wydarzenia z okresu wojen napoleońskich i powstania listopadowego, scenki rodzajowe, portrety i konie. Wraz z Janem </a:t>
            </a:r>
            <a:r>
              <a:rPr lang="pl-PL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Styką</a:t>
            </a:r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współautor Bitwy pod Racławicami.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452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6C8E1-D30E-4075-87C4-48F3C83F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-4179626" y="3127612"/>
            <a:ext cx="3070746" cy="170597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B8B8D-D440-4994-B558-C0BCF8A1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5075" y="2004516"/>
            <a:ext cx="5479363" cy="3226106"/>
          </a:xfrm>
        </p:spPr>
        <p:txBody>
          <a:bodyPr>
            <a:normAutofit fontScale="85000" lnSpcReduction="10000"/>
          </a:bodyPr>
          <a:lstStyle/>
          <a:p>
            <a:r>
              <a:rPr lang="pl-PL" sz="3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i miejsce urodzenia</a:t>
            </a:r>
            <a:r>
              <a:rPr lang="pl-PL" sz="3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pl-PL" sz="3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31 grudnia 1856, </a:t>
            </a:r>
            <a:r>
              <a:rPr lang="pl-PL" sz="3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Paryż, Francja</a:t>
            </a:r>
            <a:endParaRPr lang="pl-PL" sz="3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38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i miejsce śmierci</a:t>
            </a:r>
            <a:r>
              <a:rPr lang="pl-PL" sz="3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pl-PL" sz="3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29 lipca 1942, </a:t>
            </a:r>
            <a:r>
              <a:rPr lang="pl-PL" sz="3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Kraków</a:t>
            </a:r>
            <a:endParaRPr lang="pl-PL" sz="3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45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36BCF-36C2-4029-86F3-1FC32CA9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" sz="8000" dirty="0"/>
              <a:t>Nauka</a:t>
            </a:r>
            <a:endParaRPr lang="pl-PL" sz="8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14670-9279-44DD-9C23-338E52A8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Naukę zaczął pobierać już po powrocie rodziny do Polski w gimnazjum na </a:t>
            </a:r>
            <a:r>
              <a:rPr lang="pl-PL" sz="2400" b="0" i="0" u="sng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/>
              </a:rPr>
              <a:t>placu Trzech Krzyży w Warszawie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Ukończył cztery klasy gimnazjum niższego i dwie wyższego (lata 1863–1869). Po przeprowadzce do Krakowa uczęszczał do </a:t>
            </a:r>
            <a:r>
              <a:rPr lang="pl-PL" sz="2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I Liceum Ogólnokształcące im. Bartłomieja Nowodworskiego w Krakowie"/>
              </a:rPr>
              <a:t>Gimnazjum św. Anny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 równocześnie u ojca – genialnego samouka – uczył się malarstwa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74941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56E87-4B3F-42E2-B840-F74EC50F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" sz="2400" dirty="0"/>
              <a:t>Kossak To Autor Wielu Obrazów o Tematyce  Wojen Napoleońskich i Powstania Listopadowego. Był Współautorem Bitwy Pod Racławkami Którą Sworzył Razem z Janem Styką.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9F72BD-B13E-42D4-A614-06FF90B9A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BFA100-2E28-456F-B2BB-840F0562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1" y="852548"/>
            <a:ext cx="5748723" cy="5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9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39A13-DB85-4F0C-A6B6-F184A472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Bitwa o Olszynkę Grochowską – najbardziej krwawa bitwa powstania listopadowego. Miała miejsce 25 lutego 1831 roku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8A562F-5A64-4EC6-947F-7681A7AE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595881" cy="5309874"/>
          </a:xfrm>
        </p:spPr>
        <p:txBody>
          <a:bodyPr>
            <a:normAutofit/>
          </a:bodyPr>
          <a:lstStyle/>
          <a:p>
            <a:r>
              <a:rPr lang="pl-PL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Obraz został stworzony przez Kossaka samodzielnie</a:t>
            </a:r>
            <a:r>
              <a:rPr lang="pl-PL" sz="4000" b="0" dirty="0">
                <a:effectLst/>
              </a:rPr>
              <a:t>  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76101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A602-4253-48A9-AC15-1B54B937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Wojciech Kossak stworzył również obraz Józefa Piłsudskiego  na jego własnej klaczy Kasztance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D625F-7367-4D08-A2E5-B642FDCE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0979E2-BA95-4ED4-8A43-05311F46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36" y="396936"/>
            <a:ext cx="5078707" cy="6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41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46E0D-9DC1-4023-AB84-7593A72F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Stworzył </a:t>
            </a:r>
            <a:br>
              <a:rPr lang="pl-PL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pl-PL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również własny</a:t>
            </a:r>
            <a:br>
              <a:rPr lang="pl-PL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pl-PL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portret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300E04-CA9A-4A60-8D62-748407B39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5378AC-1DF4-440D-B168-2BA392F6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536" y="803186"/>
            <a:ext cx="3503332" cy="5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081C9-F19E-4EDD-B3D4-40DDE8AF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Prace plastyczno-techniczne </a:t>
            </a:r>
            <a:br>
              <a:rPr lang="pl-PL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pl-PL" sz="2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inspirowanej twórczością artysty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8935DD-EEDF-4DFA-A79C-59D498C4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pl-PL" b="0" dirty="0">
                <a:effectLst/>
              </a:rPr>
            </a:b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pl-PL" b="0" dirty="0">
              <a:effectLst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9D512C-8C4F-4120-A2E0-C7B27AB5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47" y="952332"/>
            <a:ext cx="3993525" cy="262581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8C58698-274F-4D6E-B749-5E49E70D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35" y="3155429"/>
            <a:ext cx="4154538" cy="30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5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Atlas</vt:lpstr>
      <vt:lpstr>Prezentacja-W. Kossak</vt:lpstr>
      <vt:lpstr>Biografia</vt:lpstr>
      <vt:lpstr>Prezentacja programu PowerPoint</vt:lpstr>
      <vt:lpstr>Nauka</vt:lpstr>
      <vt:lpstr>Kossak To Autor Wielu Obrazów o Tematyce  Wojen Napoleońskich i Powstania Listopadowego. Był Współautorem Bitwy Pod Racławkami Którą Sworzył Razem z Janem Styką.</vt:lpstr>
      <vt:lpstr>Bitwa o Olszynkę Grochowską – najbardziej krwawa bitwa powstania listopadowego. Miała miejsce 25 lutego 1831 roku </vt:lpstr>
      <vt:lpstr>Wojciech Kossak stworzył również obraz Józefa Piłsudskiego  na jego własnej klaczy Kasztance </vt:lpstr>
      <vt:lpstr>Stworzył  również własny portret </vt:lpstr>
      <vt:lpstr>Prace plastyczno-techniczne  inspirowanej twórczością artysty</vt:lpstr>
      <vt:lpstr>Wojciech kossak namalował wiele obrazów co świadczy o tym że kochał to robić i wykazywał się wielką kreatywnością</vt:lpstr>
      <vt:lpstr>MAMY NADZIEJE ŻE SIĘ PODOBAŁO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Prezentacja-W. Kossak</dc:title>
  <dc:creator>Karolina Irzyk</dc:creator>
  <cp:lastModifiedBy>Karolina Irzyk</cp:lastModifiedBy>
  <cp:revision>3</cp:revision>
  <dcterms:created xsi:type="dcterms:W3CDTF">2020-06-08T17:39:45Z</dcterms:created>
  <dcterms:modified xsi:type="dcterms:W3CDTF">2020-06-08T18:58:56Z</dcterms:modified>
</cp:coreProperties>
</file>